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</p:sldIdLst>
  <p:sldSz cx="7772400" cy="10058400"/>
  <p:notesSz cx="6858000" cy="9144000"/>
  <p:defaultTextStyle>
    <a:defPPr>
      <a:defRPr lang="en-US"/>
    </a:defPPr>
    <a:lvl1pPr marL="0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154D"/>
    <a:srgbClr val="EAEAEA"/>
    <a:srgbClr val="EDE7ED"/>
    <a:srgbClr val="EAE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433" autoAdjust="0"/>
  </p:normalViewPr>
  <p:slideViewPr>
    <p:cSldViewPr snapToGrid="0">
      <p:cViewPr varScale="1">
        <p:scale>
          <a:sx n="79" d="100"/>
          <a:sy n="79" d="100"/>
        </p:scale>
        <p:origin x="286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32FA-F1DF-465C-8CE0-791CFD6A8714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A40D1-9A9C-46D7-8E80-F6C80D7BB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9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32FA-F1DF-465C-8CE0-791CFD6A8714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A40D1-9A9C-46D7-8E80-F6C80D7BB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239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32FA-F1DF-465C-8CE0-791CFD6A8714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A40D1-9A9C-46D7-8E80-F6C80D7BB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90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32FA-F1DF-465C-8CE0-791CFD6A8714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A40D1-9A9C-46D7-8E80-F6C80D7BB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086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32FA-F1DF-465C-8CE0-791CFD6A8714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A40D1-9A9C-46D7-8E80-F6C80D7BB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54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32FA-F1DF-465C-8CE0-791CFD6A8714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A40D1-9A9C-46D7-8E80-F6C80D7BB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492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32FA-F1DF-465C-8CE0-791CFD6A8714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A40D1-9A9C-46D7-8E80-F6C80D7BB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642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32FA-F1DF-465C-8CE0-791CFD6A8714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A40D1-9A9C-46D7-8E80-F6C80D7BB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558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32FA-F1DF-465C-8CE0-791CFD6A8714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A40D1-9A9C-46D7-8E80-F6C80D7BB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469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32FA-F1DF-465C-8CE0-791CFD6A8714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A40D1-9A9C-46D7-8E80-F6C80D7BB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574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32FA-F1DF-465C-8CE0-791CFD6A8714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A40D1-9A9C-46D7-8E80-F6C80D7BB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622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C32FA-F1DF-465C-8CE0-791CFD6A8714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A40D1-9A9C-46D7-8E80-F6C80D7BB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187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mailto:Info@RoxanneRE.com" TargetMode="Externa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Info@RoxanneRE.com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6699716"/>
            <a:ext cx="7772400" cy="143471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7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8" b="24421"/>
          <a:stretch/>
        </p:blipFill>
        <p:spPr>
          <a:xfrm>
            <a:off x="0" y="6918422"/>
            <a:ext cx="7772400" cy="237630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0" y="6904562"/>
            <a:ext cx="7772400" cy="143471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7"/>
          </a:p>
        </p:txBody>
      </p:sp>
      <p:sp>
        <p:nvSpPr>
          <p:cNvPr id="4" name="TextBox 3"/>
          <p:cNvSpPr txBox="1"/>
          <p:nvPr/>
        </p:nvSpPr>
        <p:spPr>
          <a:xfrm>
            <a:off x="473380" y="1226507"/>
            <a:ext cx="6793654" cy="2189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760" b="1" dirty="0">
                <a:solidFill>
                  <a:srgbClr val="52154D"/>
                </a:solidFill>
                <a:latin typeface="WeblySleek UI Semibold" panose="020B0702040204020203" pitchFamily="34" charset="0"/>
                <a:cs typeface="WeblySleek UI Semibold" panose="020B0702040204020203" pitchFamily="34" charset="0"/>
              </a:rPr>
              <a:t>You only have one chance to make a positive first impression. </a:t>
            </a:r>
            <a:r>
              <a:rPr lang="en-US" sz="1320" dirty="0"/>
              <a:t>No one has a more important role in the home selling process than you. Staging your home will present it at its best, resulting in a successful sale at the highest price. The key words to remember in preparing your house for sale are neat and sparkling clean. Take a tour of your house as if you were the buyer. Make a list of jobs and begin the work today. </a:t>
            </a:r>
          </a:p>
          <a:p>
            <a:pPr algn="just"/>
            <a:endParaRPr lang="en-US" sz="1320" dirty="0"/>
          </a:p>
          <a:p>
            <a:pPr algn="just"/>
            <a:r>
              <a:rPr lang="en-US" sz="1320" dirty="0"/>
              <a:t>How will buyers see your property? A comparatively small investment in time, money and effort can remove many distractions and lead to strong offers from buyers.</a:t>
            </a:r>
          </a:p>
          <a:p>
            <a:pPr algn="just"/>
            <a:endParaRPr lang="en-US" sz="2207" dirty="0"/>
          </a:p>
        </p:txBody>
      </p:sp>
      <p:sp>
        <p:nvSpPr>
          <p:cNvPr id="5" name="TextBox 4"/>
          <p:cNvSpPr txBox="1"/>
          <p:nvPr/>
        </p:nvSpPr>
        <p:spPr>
          <a:xfrm>
            <a:off x="842760" y="3248415"/>
            <a:ext cx="2554067" cy="339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540" b="1" dirty="0">
                <a:solidFill>
                  <a:srgbClr val="52154D"/>
                </a:solidFill>
                <a:latin typeface="WeblySleek UI Semibold" panose="020B0702040204020203" pitchFamily="34" charset="0"/>
                <a:cs typeface="WeblySleek UI Semibold" panose="020B0702040204020203" pitchFamily="34" charset="0"/>
              </a:rPr>
              <a:t>Interior Improvements</a:t>
            </a:r>
            <a:endParaRPr lang="en-US" sz="1210" dirty="0">
              <a:solidFill>
                <a:srgbClr val="52154D"/>
              </a:solidFill>
              <a:latin typeface="WeblySleek UI Semibold" panose="020B0702040204020203" pitchFamily="34" charset="0"/>
              <a:cs typeface="WeblySleek UI Semibold" panose="020B07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3382" y="3535612"/>
            <a:ext cx="6934389" cy="3443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8595" indent="-188595">
              <a:buFont typeface="Wingdings" panose="05000000000000000000" pitchFamily="2" charset="2"/>
              <a:buChar char="q"/>
            </a:pPr>
            <a:r>
              <a:rPr lang="en-US" sz="1320" dirty="0"/>
              <a:t>Remove all unnecessary furniture</a:t>
            </a:r>
          </a:p>
          <a:p>
            <a:pPr marL="188595" indent="-188595">
              <a:buFont typeface="Wingdings" panose="05000000000000000000" pitchFamily="2" charset="2"/>
              <a:buChar char="q"/>
            </a:pPr>
            <a:r>
              <a:rPr lang="en-US" sz="1320" dirty="0"/>
              <a:t>Remove clutter throughout</a:t>
            </a:r>
          </a:p>
          <a:p>
            <a:pPr marL="188595" indent="-188595">
              <a:buFont typeface="Wingdings" panose="05000000000000000000" pitchFamily="2" charset="2"/>
              <a:buChar char="q"/>
            </a:pPr>
            <a:r>
              <a:rPr lang="en-US" sz="1320" dirty="0"/>
              <a:t>De-personalize the home by removing most family photos and sports team decor</a:t>
            </a:r>
          </a:p>
          <a:p>
            <a:pPr marL="188595" indent="-188595">
              <a:buFont typeface="Wingdings" panose="05000000000000000000" pitchFamily="2" charset="2"/>
              <a:buChar char="q"/>
            </a:pPr>
            <a:r>
              <a:rPr lang="en-US" sz="1320" dirty="0"/>
              <a:t>Curtains and draperies should be clean or removed</a:t>
            </a:r>
          </a:p>
          <a:p>
            <a:pPr marL="188595" indent="-188595">
              <a:buFont typeface="Wingdings" panose="05000000000000000000" pitchFamily="2" charset="2"/>
              <a:buChar char="q"/>
            </a:pPr>
            <a:r>
              <a:rPr lang="en-US" sz="1320" dirty="0"/>
              <a:t>Make sure your carpets are clean and odor-free</a:t>
            </a:r>
          </a:p>
          <a:p>
            <a:pPr marL="188595" indent="-188595">
              <a:buFont typeface="Wingdings" panose="05000000000000000000" pitchFamily="2" charset="2"/>
              <a:buChar char="q"/>
            </a:pPr>
            <a:r>
              <a:rPr lang="en-US" sz="1320" dirty="0"/>
              <a:t>Clean and shine hardwood flooring</a:t>
            </a:r>
          </a:p>
          <a:p>
            <a:pPr marL="188595" indent="-188595">
              <a:buFont typeface="Wingdings" panose="05000000000000000000" pitchFamily="2" charset="2"/>
              <a:buChar char="q"/>
            </a:pPr>
            <a:r>
              <a:rPr lang="en-US" sz="1320" dirty="0"/>
              <a:t>Organize closets and cupboards</a:t>
            </a:r>
          </a:p>
          <a:p>
            <a:pPr marL="188595" indent="-188595">
              <a:buFont typeface="Wingdings" panose="05000000000000000000" pitchFamily="2" charset="2"/>
              <a:buChar char="q"/>
            </a:pPr>
            <a:r>
              <a:rPr lang="en-US" sz="1320" dirty="0"/>
              <a:t>Make sure windows, screens and doors are sparkling clean and are in proper working order</a:t>
            </a:r>
          </a:p>
          <a:p>
            <a:pPr marL="188595" indent="-188595">
              <a:buFont typeface="Wingdings" panose="05000000000000000000" pitchFamily="2" charset="2"/>
              <a:buChar char="q"/>
            </a:pPr>
            <a:r>
              <a:rPr lang="en-US" sz="1320" dirty="0"/>
              <a:t>Clean all appliances and make sure they are in proper working order</a:t>
            </a:r>
          </a:p>
          <a:p>
            <a:pPr marL="188595" indent="-188595">
              <a:buFont typeface="Wingdings" panose="05000000000000000000" pitchFamily="2" charset="2"/>
              <a:buChar char="q"/>
            </a:pPr>
            <a:r>
              <a:rPr lang="en-US" sz="1320" dirty="0"/>
              <a:t>Repair cracked or peeling paint, wallpaper and woodwork</a:t>
            </a:r>
          </a:p>
          <a:p>
            <a:pPr marL="188595" indent="-188595">
              <a:buFont typeface="Wingdings" panose="05000000000000000000" pitchFamily="2" charset="2"/>
              <a:buChar char="q"/>
            </a:pPr>
            <a:r>
              <a:rPr lang="en-US" sz="1320" dirty="0"/>
              <a:t>Wash wall smudges and polish mirrors</a:t>
            </a:r>
          </a:p>
          <a:p>
            <a:pPr marL="188595" indent="-188595">
              <a:buFont typeface="Wingdings" panose="05000000000000000000" pitchFamily="2" charset="2"/>
              <a:buChar char="q"/>
            </a:pPr>
            <a:r>
              <a:rPr lang="en-US" sz="1320" dirty="0"/>
              <a:t>Check all light bulbs</a:t>
            </a:r>
          </a:p>
          <a:p>
            <a:pPr marL="188595" indent="-188595">
              <a:buFont typeface="Wingdings" panose="05000000000000000000" pitchFamily="2" charset="2"/>
              <a:buChar char="q"/>
            </a:pPr>
            <a:r>
              <a:rPr lang="en-US" sz="1320" dirty="0"/>
              <a:t>Replace HVAC filters</a:t>
            </a:r>
          </a:p>
          <a:p>
            <a:pPr marL="188595" indent="-188595">
              <a:buFont typeface="Wingdings" panose="05000000000000000000" pitchFamily="2" charset="2"/>
              <a:buChar char="q"/>
            </a:pPr>
            <a:r>
              <a:rPr lang="en-US" sz="1320" dirty="0"/>
              <a:t>Be sure your home is well aired and clean smelling</a:t>
            </a:r>
          </a:p>
          <a:p>
            <a:pPr marL="188595" indent="-188595">
              <a:buFont typeface="Wingdings" panose="05000000000000000000" pitchFamily="2" charset="2"/>
              <a:buChar char="q"/>
            </a:pPr>
            <a:r>
              <a:rPr lang="en-US" sz="1320" dirty="0"/>
              <a:t>Replace loose caulking or grout</a:t>
            </a:r>
          </a:p>
          <a:p>
            <a:pPr marL="188595" indent="-188595">
              <a:buFont typeface="Wingdings" panose="05000000000000000000" pitchFamily="2" charset="2"/>
              <a:buChar char="q"/>
            </a:pPr>
            <a:r>
              <a:rPr lang="en-US" sz="1320" dirty="0"/>
              <a:t>Clean the garage so a car will fit into the proper space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0" y="-11724"/>
            <a:ext cx="7772400" cy="996470"/>
            <a:chOff x="114300" y="1"/>
            <a:chExt cx="7543800" cy="967162"/>
          </a:xfrm>
        </p:grpSpPr>
        <p:sp>
          <p:nvSpPr>
            <p:cNvPr id="8" name="Rectangle 7"/>
            <p:cNvSpPr/>
            <p:nvPr/>
          </p:nvSpPr>
          <p:spPr>
            <a:xfrm>
              <a:off x="114300" y="1"/>
              <a:ext cx="7543800" cy="918916"/>
            </a:xfrm>
            <a:prstGeom prst="rect">
              <a:avLst/>
            </a:prstGeom>
            <a:solidFill>
              <a:srgbClr val="5215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7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561340" y="286505"/>
              <a:ext cx="6929225" cy="680658"/>
              <a:chOff x="561340" y="286505"/>
              <a:chExt cx="6929225" cy="680658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1306407" y="310109"/>
                <a:ext cx="6184158" cy="5663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080" dirty="0">
                    <a:solidFill>
                      <a:schemeClr val="bg1"/>
                    </a:solidFill>
                    <a:latin typeface="WeblySleek UI Semibold" panose="020B0702040204020203" pitchFamily="34" charset="0"/>
                    <a:cs typeface="WeblySleek UI Semibold" panose="020B0702040204020203" pitchFamily="34" charset="0"/>
                  </a:rPr>
                  <a:t>Preparing your property to Sell</a:t>
                </a:r>
              </a:p>
            </p:txBody>
          </p:sp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1340" y="286505"/>
                <a:ext cx="720232" cy="680658"/>
              </a:xfrm>
              <a:prstGeom prst="rect">
                <a:avLst/>
              </a:prstGeom>
            </p:spPr>
          </p:pic>
        </p:grp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63" y="3226207"/>
            <a:ext cx="350898" cy="331616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0" y="967302"/>
            <a:ext cx="7772400" cy="0"/>
          </a:xfrm>
          <a:prstGeom prst="line">
            <a:avLst/>
          </a:prstGeom>
          <a:ln w="19050">
            <a:solidFill>
              <a:srgbClr val="5215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764434" y="744828"/>
            <a:ext cx="157616" cy="222473"/>
          </a:xfrm>
          <a:prstGeom prst="rect">
            <a:avLst/>
          </a:prstGeom>
          <a:solidFill>
            <a:srgbClr val="521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7"/>
          </a:p>
        </p:txBody>
      </p:sp>
      <p:cxnSp>
        <p:nvCxnSpPr>
          <p:cNvPr id="23" name="Straight Connector 22"/>
          <p:cNvCxnSpPr/>
          <p:nvPr/>
        </p:nvCxnSpPr>
        <p:spPr>
          <a:xfrm>
            <a:off x="0" y="9297008"/>
            <a:ext cx="7772400" cy="0"/>
          </a:xfrm>
          <a:prstGeom prst="line">
            <a:avLst/>
          </a:prstGeom>
          <a:ln w="19050">
            <a:solidFill>
              <a:srgbClr val="5215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-4307" y="9325598"/>
            <a:ext cx="7792397" cy="732802"/>
          </a:xfrm>
          <a:prstGeom prst="rect">
            <a:avLst/>
          </a:prstGeom>
          <a:solidFill>
            <a:srgbClr val="521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7" dirty="0"/>
          </a:p>
        </p:txBody>
      </p:sp>
      <p:sp>
        <p:nvSpPr>
          <p:cNvPr id="28" name="TextBox 27"/>
          <p:cNvSpPr txBox="1"/>
          <p:nvPr/>
        </p:nvSpPr>
        <p:spPr>
          <a:xfrm>
            <a:off x="1053016" y="9284424"/>
            <a:ext cx="6473567" cy="32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40" dirty="0">
                <a:solidFill>
                  <a:schemeClr val="bg1"/>
                </a:solidFill>
                <a:latin typeface="WeblySleek UI Light" panose="020B0502040204020203" pitchFamily="34" charset="0"/>
                <a:cs typeface="WeblySleek UI Light" panose="020B0502040204020203" pitchFamily="34" charset="0"/>
              </a:rPr>
              <a:t>Roxanne Stilwill   972-965-4426   </a:t>
            </a:r>
            <a:r>
              <a:rPr lang="en-US" sz="1540" dirty="0">
                <a:solidFill>
                  <a:schemeClr val="bg1"/>
                </a:solidFill>
                <a:latin typeface="WeblySleek UI Light" panose="020B0502040204020203" pitchFamily="34" charset="0"/>
                <a:cs typeface="WeblySleek UI Light" panose="020B0502040204020203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Info@RoxanneRE.com</a:t>
            </a:r>
            <a:r>
              <a:rPr lang="en-US" sz="1540" dirty="0">
                <a:solidFill>
                  <a:schemeClr val="bg1"/>
                </a:solidFill>
                <a:latin typeface="WeblySleek UI Light" panose="020B0502040204020203" pitchFamily="34" charset="0"/>
                <a:cs typeface="WeblySleek UI Light" panose="020B0502040204020203" pitchFamily="34" charset="0"/>
              </a:rPr>
              <a:t>   www.RoxanneRE.com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48" y="9151832"/>
            <a:ext cx="599339" cy="614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929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59788">
            <a:off x="2626321" y="-162032"/>
            <a:ext cx="5823232" cy="597435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5550"/>
          <a:stretch/>
        </p:blipFill>
        <p:spPr>
          <a:xfrm>
            <a:off x="-4307" y="5478711"/>
            <a:ext cx="7792397" cy="381087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4307" y="5491667"/>
            <a:ext cx="7792397" cy="1438402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7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-4307" y="9290288"/>
            <a:ext cx="7792397" cy="0"/>
          </a:xfrm>
          <a:prstGeom prst="line">
            <a:avLst/>
          </a:prstGeom>
          <a:ln w="19050">
            <a:solidFill>
              <a:srgbClr val="5215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70293" y="1185877"/>
            <a:ext cx="6952229" cy="4082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8595" indent="-188595">
              <a:buFont typeface="Wingdings" panose="05000000000000000000" pitchFamily="2" charset="2"/>
              <a:buChar char="q"/>
            </a:pPr>
            <a:r>
              <a:rPr lang="en-US" sz="1320" dirty="0"/>
              <a:t>Trim trees, hedges and shrubs</a:t>
            </a:r>
          </a:p>
          <a:p>
            <a:pPr marL="188595" indent="-188595">
              <a:buFont typeface="Wingdings" panose="05000000000000000000" pitchFamily="2" charset="2"/>
              <a:buChar char="q"/>
            </a:pPr>
            <a:r>
              <a:rPr lang="en-US" sz="1320" dirty="0"/>
              <a:t>Remove dead or dying flowers inside and out</a:t>
            </a:r>
          </a:p>
          <a:p>
            <a:pPr marL="188595" indent="-188595">
              <a:buFont typeface="Wingdings" panose="05000000000000000000" pitchFamily="2" charset="2"/>
              <a:buChar char="q"/>
            </a:pPr>
            <a:r>
              <a:rPr lang="en-US" sz="1320" dirty="0"/>
              <a:t>Put away outdoor tools and equipment</a:t>
            </a:r>
          </a:p>
          <a:p>
            <a:pPr marL="188595" indent="-188595">
              <a:buFont typeface="Wingdings" panose="05000000000000000000" pitchFamily="2" charset="2"/>
              <a:buChar char="q"/>
            </a:pPr>
            <a:r>
              <a:rPr lang="en-US" sz="1320" dirty="0"/>
              <a:t>Remove stains and clutter from the driveway</a:t>
            </a:r>
          </a:p>
          <a:p>
            <a:pPr marL="188595" indent="-188595">
              <a:buFont typeface="Wingdings" panose="05000000000000000000" pitchFamily="2" charset="2"/>
              <a:buChar char="q"/>
            </a:pPr>
            <a:r>
              <a:rPr lang="en-US" sz="1320" dirty="0"/>
              <a:t>Repair the driveway, sidewalks and stairs</a:t>
            </a:r>
          </a:p>
          <a:p>
            <a:pPr marL="188595" indent="-188595">
              <a:buFont typeface="Wingdings" panose="05000000000000000000" pitchFamily="2" charset="2"/>
              <a:buChar char="q"/>
            </a:pPr>
            <a:r>
              <a:rPr lang="en-US" sz="1320" dirty="0"/>
              <a:t>Remove mildew or moss from walls and walks</a:t>
            </a:r>
          </a:p>
          <a:p>
            <a:pPr marL="188595" indent="-188595">
              <a:buFont typeface="Wingdings" panose="05000000000000000000" pitchFamily="2" charset="2"/>
              <a:buChar char="q"/>
            </a:pPr>
            <a:r>
              <a:rPr lang="en-US" sz="1320" dirty="0"/>
              <a:t>Touch up exterior paint</a:t>
            </a:r>
          </a:p>
          <a:p>
            <a:pPr marL="188595" indent="-188595">
              <a:buFont typeface="Wingdings" panose="05000000000000000000" pitchFamily="2" charset="2"/>
              <a:buChar char="q"/>
            </a:pPr>
            <a:r>
              <a:rPr lang="en-US" sz="1320" dirty="0"/>
              <a:t>Paint the front door and the garage door if worn</a:t>
            </a:r>
          </a:p>
          <a:p>
            <a:pPr marL="188595" indent="-188595">
              <a:buFont typeface="Wingdings" panose="05000000000000000000" pitchFamily="2" charset="2"/>
              <a:buChar char="q"/>
            </a:pPr>
            <a:r>
              <a:rPr lang="en-US" sz="1320" dirty="0"/>
              <a:t>Replace faded house numbers</a:t>
            </a:r>
          </a:p>
          <a:p>
            <a:pPr marL="188595" indent="-188595">
              <a:buFont typeface="Wingdings" panose="05000000000000000000" pitchFamily="2" charset="2"/>
              <a:buChar char="q"/>
            </a:pPr>
            <a:r>
              <a:rPr lang="en-US" sz="1320" dirty="0"/>
              <a:t>Replace old door mats</a:t>
            </a:r>
          </a:p>
          <a:p>
            <a:pPr marL="188595" indent="-188595">
              <a:buFont typeface="Wingdings" panose="05000000000000000000" pitchFamily="2" charset="2"/>
              <a:buChar char="q"/>
            </a:pPr>
            <a:r>
              <a:rPr lang="en-US" sz="1320" dirty="0"/>
              <a:t>Replace or paint weather-beaten mailbox</a:t>
            </a:r>
          </a:p>
          <a:p>
            <a:pPr marL="188595" indent="-188595">
              <a:buFont typeface="Wingdings" panose="05000000000000000000" pitchFamily="2" charset="2"/>
              <a:buChar char="q"/>
            </a:pPr>
            <a:r>
              <a:rPr lang="en-US" sz="1320" dirty="0"/>
              <a:t>Make sure the doorbell works</a:t>
            </a:r>
          </a:p>
          <a:p>
            <a:pPr marL="188595" indent="-188595">
              <a:buFont typeface="Wingdings" panose="05000000000000000000" pitchFamily="2" charset="2"/>
              <a:buChar char="q"/>
            </a:pPr>
            <a:r>
              <a:rPr lang="en-US" sz="1320" dirty="0"/>
              <a:t>Clean outdoor light fixtures</a:t>
            </a:r>
          </a:p>
          <a:p>
            <a:pPr marL="188595" indent="-188595">
              <a:buFont typeface="Wingdings" panose="05000000000000000000" pitchFamily="2" charset="2"/>
              <a:buChar char="q"/>
            </a:pPr>
            <a:r>
              <a:rPr lang="en-US" sz="1320" dirty="0"/>
              <a:t>Clean and repair patio and deck areas</a:t>
            </a:r>
          </a:p>
          <a:p>
            <a:pPr marL="188595" indent="-188595">
              <a:buFont typeface="Wingdings" panose="05000000000000000000" pitchFamily="2" charset="2"/>
              <a:buChar char="q"/>
            </a:pPr>
            <a:r>
              <a:rPr lang="en-US" sz="1320" dirty="0"/>
              <a:t>Repair fences and gates</a:t>
            </a:r>
          </a:p>
          <a:p>
            <a:pPr marL="188595" indent="-188595">
              <a:buFont typeface="Wingdings" panose="05000000000000000000" pitchFamily="2" charset="2"/>
              <a:buChar char="q"/>
            </a:pPr>
            <a:r>
              <a:rPr lang="en-US" sz="1320" dirty="0"/>
              <a:t>Remove debris from the roof</a:t>
            </a:r>
          </a:p>
          <a:p>
            <a:pPr marL="188595" indent="-188595">
              <a:buFont typeface="Wingdings" panose="05000000000000000000" pitchFamily="2" charset="2"/>
              <a:buChar char="q"/>
            </a:pPr>
            <a:r>
              <a:rPr lang="en-US" sz="1320" dirty="0"/>
              <a:t>Clean gutters</a:t>
            </a:r>
          </a:p>
          <a:p>
            <a:pPr marL="188595" indent="-188595">
              <a:buFont typeface="Wingdings" panose="05000000000000000000" pitchFamily="2" charset="2"/>
              <a:buChar char="q"/>
            </a:pPr>
            <a:r>
              <a:rPr lang="en-US" sz="1320" dirty="0"/>
              <a:t>Repair any rotted wood</a:t>
            </a:r>
          </a:p>
          <a:p>
            <a:pPr marL="188595" indent="-188595">
              <a:buFont typeface="Wingdings" panose="05000000000000000000" pitchFamily="2" charset="2"/>
              <a:buChar char="q"/>
            </a:pPr>
            <a:r>
              <a:rPr lang="en-US" sz="1320" dirty="0"/>
              <a:t>Replace or repair anything that sticks, squeaks or drips</a:t>
            </a:r>
          </a:p>
        </p:txBody>
      </p:sp>
      <p:sp>
        <p:nvSpPr>
          <p:cNvPr id="6" name="Rectangle 5"/>
          <p:cNvSpPr/>
          <p:nvPr/>
        </p:nvSpPr>
        <p:spPr>
          <a:xfrm>
            <a:off x="-4307" y="9325598"/>
            <a:ext cx="7792397" cy="732802"/>
          </a:xfrm>
          <a:prstGeom prst="rect">
            <a:avLst/>
          </a:prstGeom>
          <a:solidFill>
            <a:srgbClr val="521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7" dirty="0"/>
          </a:p>
        </p:txBody>
      </p:sp>
      <p:sp>
        <p:nvSpPr>
          <p:cNvPr id="7" name="TextBox 6"/>
          <p:cNvSpPr txBox="1"/>
          <p:nvPr/>
        </p:nvSpPr>
        <p:spPr>
          <a:xfrm>
            <a:off x="840621" y="908171"/>
            <a:ext cx="2618359" cy="340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540" b="1" dirty="0">
                <a:solidFill>
                  <a:srgbClr val="52154D"/>
                </a:solidFill>
                <a:latin typeface="WeblySleek UI Semibold" panose="020B0702040204020203" pitchFamily="34" charset="0"/>
                <a:cs typeface="WeblySleek UI Semibold" panose="020B0702040204020203" pitchFamily="34" charset="0"/>
              </a:rPr>
              <a:t>Exterior Improvements</a:t>
            </a:r>
            <a:endParaRPr lang="en-US" sz="1210" dirty="0">
              <a:solidFill>
                <a:srgbClr val="52154D"/>
              </a:solidFill>
              <a:latin typeface="WeblySleek UI Semibold" panose="020B0702040204020203" pitchFamily="34" charset="0"/>
              <a:cs typeface="WeblySleek UI Semibold" panose="020B0702040204020203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54" y="885905"/>
            <a:ext cx="351800" cy="33247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198" y="4898288"/>
            <a:ext cx="3285124" cy="517016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-4307" y="-3338"/>
            <a:ext cx="7792397" cy="495393"/>
          </a:xfrm>
          <a:prstGeom prst="rect">
            <a:avLst/>
          </a:prstGeom>
          <a:solidFill>
            <a:srgbClr val="5215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7"/>
          </a:p>
        </p:txBody>
      </p:sp>
      <p:cxnSp>
        <p:nvCxnSpPr>
          <p:cNvPr id="20" name="Straight Connector 19"/>
          <p:cNvCxnSpPr/>
          <p:nvPr/>
        </p:nvCxnSpPr>
        <p:spPr>
          <a:xfrm>
            <a:off x="-4307" y="524403"/>
            <a:ext cx="7792397" cy="0"/>
          </a:xfrm>
          <a:prstGeom prst="line">
            <a:avLst/>
          </a:prstGeom>
          <a:ln w="19050">
            <a:solidFill>
              <a:srgbClr val="5215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053016" y="9284424"/>
            <a:ext cx="6473567" cy="32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40" dirty="0">
                <a:solidFill>
                  <a:schemeClr val="bg1"/>
                </a:solidFill>
                <a:latin typeface="WeblySleek UI Light" panose="020B0502040204020203" pitchFamily="34" charset="0"/>
                <a:cs typeface="WeblySleek UI Light" panose="020B0502040204020203" pitchFamily="34" charset="0"/>
              </a:rPr>
              <a:t>Roxanne Stilwill   972-965-4426   </a:t>
            </a:r>
            <a:r>
              <a:rPr lang="en-US" sz="1540" dirty="0">
                <a:solidFill>
                  <a:schemeClr val="bg1"/>
                </a:solidFill>
                <a:latin typeface="WeblySleek UI Light" panose="020B0502040204020203" pitchFamily="34" charset="0"/>
                <a:cs typeface="WeblySleek UI Light" panose="020B0502040204020203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Info@RoxanneRE.com</a:t>
            </a:r>
            <a:r>
              <a:rPr lang="en-US" sz="1540" dirty="0">
                <a:solidFill>
                  <a:schemeClr val="bg1"/>
                </a:solidFill>
                <a:latin typeface="WeblySleek UI Light" panose="020B0502040204020203" pitchFamily="34" charset="0"/>
                <a:cs typeface="WeblySleek UI Light" panose="020B0502040204020203" pitchFamily="34" charset="0"/>
              </a:rPr>
              <a:t>   www.RoxanneRE.com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48" y="9151832"/>
            <a:ext cx="599339" cy="6148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06621" y="8469897"/>
            <a:ext cx="2138005" cy="5849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80" dirty="0">
                <a:solidFill>
                  <a:schemeClr val="bg1"/>
                </a:solidFill>
                <a:latin typeface="Georgia" panose="02040502050405020303" pitchFamily="18" charset="0"/>
              </a:rPr>
              <a:t>FOR SALE</a:t>
            </a:r>
          </a:p>
        </p:txBody>
      </p:sp>
    </p:spTree>
    <p:extLst>
      <p:ext uri="{BB962C8B-B14F-4D97-AF65-F5344CB8AC3E}">
        <p14:creationId xmlns:p14="http://schemas.microsoft.com/office/powerpoint/2010/main" val="4448588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1407</TotalTime>
  <Words>385</Words>
  <Application>Microsoft Office PowerPoint</Application>
  <PresentationFormat>Custom</PresentationFormat>
  <Paragraphs>44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Arial</vt:lpstr>
      <vt:lpstr>Calibri</vt:lpstr>
      <vt:lpstr>Calibri Light</vt:lpstr>
      <vt:lpstr>Georgia</vt:lpstr>
      <vt:lpstr>WeblySleek UI Light</vt:lpstr>
      <vt:lpstr>WeblySleek UI Semibold</vt:lpstr>
      <vt:lpstr>Wingdings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 Oss</dc:creator>
  <cp:lastModifiedBy>sandy3girls@att.net</cp:lastModifiedBy>
  <cp:revision>24</cp:revision>
  <dcterms:created xsi:type="dcterms:W3CDTF">2017-06-21T15:57:22Z</dcterms:created>
  <dcterms:modified xsi:type="dcterms:W3CDTF">2020-03-16T18:42:09Z</dcterms:modified>
</cp:coreProperties>
</file>